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690752"/>
            <a:ext cx="7848042" cy="1029290"/>
          </a:xfrm>
        </p:spPr>
        <p:txBody>
          <a:bodyPr/>
          <a:lstStyle/>
          <a:p>
            <a:pPr lvl="0">
              <a:spcBef>
                <a:spcPts val="0"/>
              </a:spcBef>
              <a:buClrTx/>
            </a:pPr>
            <a:r>
              <a:rPr lang="ru-RU" sz="1800" b="1" dirty="0">
                <a:solidFill>
                  <a:srgbClr val="FFFFFF"/>
                </a:solidFill>
                <a:effectLst/>
                <a:latin typeface="Garamond" pitchFamily="18"/>
                <a:ea typeface="Microsoft YaHei" pitchFamily="2"/>
                <a:cs typeface="Arial" pitchFamily="2"/>
              </a:rPr>
              <a:t>Классный </a:t>
            </a:r>
            <a:r>
              <a:rPr lang="ru-RU" sz="1800" b="1" dirty="0" smtClean="0">
                <a:solidFill>
                  <a:srgbClr val="FFFFFF"/>
                </a:solidFill>
                <a:effectLst/>
                <a:latin typeface="Garamond" pitchFamily="18"/>
                <a:ea typeface="Microsoft YaHei" pitchFamily="2"/>
                <a:cs typeface="Arial" pitchFamily="2"/>
              </a:rPr>
              <a:t>руководитель: Загайнова Алена Ивановна</a:t>
            </a:r>
            <a:endParaRPr lang="ru-RU" sz="1800" b="1" dirty="0">
              <a:solidFill>
                <a:srgbClr val="FFFFFF"/>
              </a:solidFill>
              <a:effectLst/>
              <a:latin typeface="Garamond" pitchFamily="18"/>
              <a:ea typeface="Microsoft YaHei" pitchFamily="2"/>
              <a:cs typeface="Arial" pitchFamily="2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1700808"/>
            <a:ext cx="7241087" cy="795878"/>
          </a:xfrm>
        </p:spPr>
        <p:txBody>
          <a:bodyPr/>
          <a:lstStyle/>
          <a:p>
            <a:r>
              <a:rPr lang="ru-RU" sz="3600" dirty="0" err="1" smtClean="0"/>
              <a:t>Масюкова</a:t>
            </a:r>
            <a:r>
              <a:rPr lang="ru-RU" sz="3600" smtClean="0"/>
              <a:t> </a:t>
            </a:r>
            <a:r>
              <a:rPr lang="ru-RU" sz="3600" smtClean="0"/>
              <a:t>София </a:t>
            </a:r>
            <a:r>
              <a:rPr lang="ru-RU" sz="3600" dirty="0" smtClean="0"/>
              <a:t>Константиновна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-135341" y="36644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FFFFFF"/>
                </a:solidFill>
                <a:latin typeface="Garamond" pitchFamily="34"/>
              </a:rPr>
              <a:t>Портфолио школьника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872771" y="563541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Начато: 01.09.2021                                 Окончено:</a:t>
            </a:r>
          </a:p>
        </p:txBody>
      </p:sp>
    </p:spTree>
    <p:extLst>
      <p:ext uri="{BB962C8B-B14F-4D97-AF65-F5344CB8AC3E}">
        <p14:creationId xmlns:p14="http://schemas.microsoft.com/office/powerpoint/2010/main" val="1342677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2320" y="5229200"/>
            <a:ext cx="992432" cy="8969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811502" cy="1075726"/>
          </a:xfrm>
        </p:spPr>
        <p:txBody>
          <a:bodyPr/>
          <a:lstStyle/>
          <a:p>
            <a:r>
              <a:rPr lang="ru-RU" dirty="0" smtClean="0"/>
              <a:t>Это я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5067300" cy="4876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936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Моя семья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60" y="1719263"/>
            <a:ext cx="3322479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854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Моя Школа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2544"/>
            <a:ext cx="8407400" cy="388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598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Мой Класс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67" y="1719263"/>
            <a:ext cx="5875866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799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5345559"/>
            <a:ext cx="1136449" cy="7806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</a:t>
            </a:r>
            <a:r>
              <a:rPr lang="ru-RU" dirty="0"/>
              <a:t>достижения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69336"/>
            <a:ext cx="2232248" cy="337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34869"/>
            <a:ext cx="2736304" cy="431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69" y="1850968"/>
            <a:ext cx="3045559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429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Походы и праздники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9124"/>
            <a:ext cx="1670782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26319"/>
            <a:ext cx="4536504" cy="255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104" y="1741309"/>
            <a:ext cx="4404892" cy="203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742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24</TotalTime>
  <Words>29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Сетка</vt:lpstr>
      <vt:lpstr>Масюкова София Константиновна</vt:lpstr>
      <vt:lpstr>Это я</vt:lpstr>
      <vt:lpstr>Моя семья</vt:lpstr>
      <vt:lpstr>Моя Школа</vt:lpstr>
      <vt:lpstr>Мой Класс</vt:lpstr>
      <vt:lpstr>Мои достижения</vt:lpstr>
      <vt:lpstr>Походы и праздники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Фартусов Рустам Григорьевич</dc:title>
  <dc:creator>Алёна</dc:creator>
  <cp:lastModifiedBy>Алёна</cp:lastModifiedBy>
  <cp:revision>6</cp:revision>
  <dcterms:created xsi:type="dcterms:W3CDTF">2023-09-28T11:33:03Z</dcterms:created>
  <dcterms:modified xsi:type="dcterms:W3CDTF">2023-09-30T10:41:17Z</dcterms:modified>
</cp:coreProperties>
</file>